
<file path=[Content_Types].xml><?xml version="1.0" encoding="utf-8"?>
<Types xmlns="http://schemas.openxmlformats.org/package/2006/content-types">
  <Default Extension="bin" ContentType="application/vnd.openxmlformats-officedocument.oleObject"/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15"/>
  </p:notesMasterIdLst>
  <p:sldIdLst>
    <p:sldId id="256" r:id="rId2"/>
    <p:sldId id="257" r:id="rId3"/>
    <p:sldId id="299" r:id="rId4"/>
    <p:sldId id="297" r:id="rId5"/>
    <p:sldId id="285" r:id="rId6"/>
    <p:sldId id="286" r:id="rId7"/>
    <p:sldId id="287" r:id="rId8"/>
    <p:sldId id="290" r:id="rId9"/>
    <p:sldId id="288" r:id="rId10"/>
    <p:sldId id="262" r:id="rId11"/>
    <p:sldId id="298" r:id="rId12"/>
    <p:sldId id="296" r:id="rId13"/>
    <p:sldId id="294" r:id="rId14"/>
  </p:sldIdLst>
  <p:sldSz cx="9144000" cy="5143500" type="screen16x9"/>
  <p:notesSz cx="6858000" cy="9144000"/>
  <p:embeddedFontLst>
    <p:embeddedFont>
      <p:font typeface="Oswald" panose="020B0604020202020204" charset="0"/>
      <p:regular r:id="rId16"/>
      <p:bold r:id="rId17"/>
    </p:embeddedFont>
    <p:embeddedFont>
      <p:font typeface="Roboto Condensed" panose="020B0604020202020204" charset="0"/>
      <p:regular r:id="rId18"/>
      <p:bold r:id="rId19"/>
      <p:italic r:id="rId20"/>
      <p:boldItalic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796BF"/>
    <a:srgbClr val="FFAE37"/>
    <a:srgbClr val="FFD76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7151630-D3DD-4E2C-85F6-E35B3A39A3DA}">
  <a:tblStyle styleId="{87151630-D3DD-4E2C-85F6-E35B3A39A3D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730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95505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678495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709208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56124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20798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72890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30937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rgbClr val="4BB5D9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5609666" y="2185857"/>
            <a:ext cx="3534604" cy="3432788"/>
            <a:chOff x="6172200" y="2656118"/>
            <a:chExt cx="2971754" cy="2886151"/>
          </a:xfrm>
        </p:grpSpPr>
        <p:sp>
          <p:nvSpPr>
            <p:cNvPr id="11" name="Google Shape;11;p2"/>
            <p:cNvSpPr/>
            <p:nvPr/>
          </p:nvSpPr>
          <p:spPr>
            <a:xfrm rot="9208626" flipH="1">
              <a:off x="6704904" y="4110434"/>
              <a:ext cx="484232" cy="1204006"/>
            </a:xfrm>
            <a:prstGeom prst="flowChartManualInput">
              <a:avLst/>
            </a:prstGeom>
            <a:solidFill>
              <a:srgbClr val="81D1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rot="9208633" flipH="1">
              <a:off x="7804300" y="3279013"/>
              <a:ext cx="877624" cy="2182136"/>
            </a:xfrm>
            <a:prstGeom prst="flowChartManualInput">
              <a:avLst/>
            </a:prstGeom>
            <a:solidFill>
              <a:srgbClr val="379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9208606" flipH="1">
              <a:off x="7481789" y="4276913"/>
              <a:ext cx="408796" cy="1016449"/>
            </a:xfrm>
            <a:prstGeom prst="flowChartManualInput">
              <a:avLst/>
            </a:pr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9208678" flipH="1">
              <a:off x="6287617" y="4657701"/>
              <a:ext cx="229660" cy="571018"/>
            </a:xfrm>
            <a:prstGeom prst="flowChartManualInpu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8289303" y="2656118"/>
              <a:ext cx="854651" cy="1929080"/>
            </a:xfrm>
            <a:custGeom>
              <a:avLst/>
              <a:gdLst/>
              <a:ahLst/>
              <a:cxnLst/>
              <a:rect l="l" t="t" r="r" b="b"/>
              <a:pathLst>
                <a:path w="37596" h="84860" extrusionOk="0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grpSp>
        <p:nvGrpSpPr>
          <p:cNvPr id="16" name="Google Shape;16;p2"/>
          <p:cNvGrpSpPr/>
          <p:nvPr/>
        </p:nvGrpSpPr>
        <p:grpSpPr>
          <a:xfrm>
            <a:off x="-22" y="-324543"/>
            <a:ext cx="3068579" cy="1910876"/>
            <a:chOff x="-32" y="-215963"/>
            <a:chExt cx="2163561" cy="1347300"/>
          </a:xfrm>
        </p:grpSpPr>
        <p:sp>
          <p:nvSpPr>
            <p:cNvPr id="17" name="Google Shape;17;p2"/>
            <p:cNvSpPr/>
            <p:nvPr/>
          </p:nvSpPr>
          <p:spPr>
            <a:xfrm rot="-1591408" flipH="1">
              <a:off x="1362169" y="-63166"/>
              <a:ext cx="205103" cy="509980"/>
            </a:xfrm>
            <a:prstGeom prst="flowChartManualInpu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 rot="-1591371" flipH="1">
              <a:off x="239463" y="-151890"/>
              <a:ext cx="434754" cy="1080980"/>
            </a:xfrm>
            <a:prstGeom prst="flowChartManualInput">
              <a:avLst/>
            </a:pr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 rot="-1591339" flipH="1">
              <a:off x="892401" y="-169347"/>
              <a:ext cx="504374" cy="1254067"/>
            </a:xfrm>
            <a:prstGeom prst="flowChartManualInput">
              <a:avLst/>
            </a:prstGeom>
            <a:solidFill>
              <a:srgbClr val="379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 rot="-1591322" flipH="1">
              <a:off x="1818452" y="-76292"/>
              <a:ext cx="229660" cy="571018"/>
            </a:xfrm>
            <a:prstGeom prst="flowChartManualInput">
              <a:avLst/>
            </a:prstGeom>
            <a:solidFill>
              <a:srgbClr val="81D1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 rot="10800000">
              <a:off x="-32" y="70725"/>
              <a:ext cx="380284" cy="858147"/>
            </a:xfrm>
            <a:custGeom>
              <a:avLst/>
              <a:gdLst/>
              <a:ahLst/>
              <a:cxnLst/>
              <a:rect l="l" t="t" r="r" b="b"/>
              <a:pathLst>
                <a:path w="37596" h="84860" extrusionOk="0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81D1EC"/>
            </a:solidFill>
            <a:ln>
              <a:noFill/>
            </a:ln>
          </p:spPr>
        </p:sp>
      </p:grpSp>
      <p:sp>
        <p:nvSpPr>
          <p:cNvPr id="22" name="Google Shape;22;p2"/>
          <p:cNvSpPr txBox="1">
            <a:spLocks noGrp="1"/>
          </p:cNvSpPr>
          <p:nvPr>
            <p:ph type="ctrTitle"/>
          </p:nvPr>
        </p:nvSpPr>
        <p:spPr>
          <a:xfrm>
            <a:off x="685800" y="2753825"/>
            <a:ext cx="56715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oogle Shape;71;p6"/>
          <p:cNvGrpSpPr/>
          <p:nvPr/>
        </p:nvGrpSpPr>
        <p:grpSpPr>
          <a:xfrm>
            <a:off x="6172200" y="2656118"/>
            <a:ext cx="2971754" cy="2886151"/>
            <a:chOff x="6172200" y="2656118"/>
            <a:chExt cx="2971754" cy="2886151"/>
          </a:xfrm>
        </p:grpSpPr>
        <p:sp>
          <p:nvSpPr>
            <p:cNvPr id="72" name="Google Shape;72;p6"/>
            <p:cNvSpPr/>
            <p:nvPr/>
          </p:nvSpPr>
          <p:spPr>
            <a:xfrm rot="9208626" flipH="1">
              <a:off x="6704904" y="4110434"/>
              <a:ext cx="484232" cy="1204006"/>
            </a:xfrm>
            <a:prstGeom prst="flowChartManualInput">
              <a:avLst/>
            </a:prstGeom>
            <a:solidFill>
              <a:srgbClr val="4BB5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6"/>
            <p:cNvSpPr/>
            <p:nvPr/>
          </p:nvSpPr>
          <p:spPr>
            <a:xfrm rot="9208633" flipH="1">
              <a:off x="7804300" y="3279013"/>
              <a:ext cx="877624" cy="2182136"/>
            </a:xfrm>
            <a:prstGeom prst="flowChartManualInput">
              <a:avLst/>
            </a:prstGeom>
            <a:solidFill>
              <a:srgbClr val="81D1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6"/>
            <p:cNvSpPr/>
            <p:nvPr/>
          </p:nvSpPr>
          <p:spPr>
            <a:xfrm rot="9208606" flipH="1">
              <a:off x="7481789" y="4276913"/>
              <a:ext cx="408796" cy="1016449"/>
            </a:xfrm>
            <a:prstGeom prst="flowChartManualInput">
              <a:avLst/>
            </a:pr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6"/>
            <p:cNvSpPr/>
            <p:nvPr/>
          </p:nvSpPr>
          <p:spPr>
            <a:xfrm rot="9208678" flipH="1">
              <a:off x="6287617" y="4657701"/>
              <a:ext cx="229660" cy="571018"/>
            </a:xfrm>
            <a:prstGeom prst="flowChartManualInput">
              <a:avLst/>
            </a:prstGeom>
            <a:solidFill>
              <a:srgbClr val="379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6"/>
            <p:cNvSpPr/>
            <p:nvPr/>
          </p:nvSpPr>
          <p:spPr>
            <a:xfrm>
              <a:off x="8289303" y="2656118"/>
              <a:ext cx="854651" cy="1929080"/>
            </a:xfrm>
            <a:custGeom>
              <a:avLst/>
              <a:gdLst/>
              <a:ahLst/>
              <a:cxnLst/>
              <a:rect l="l" t="t" r="r" b="b"/>
              <a:pathLst>
                <a:path w="37596" h="84860" extrusionOk="0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3796BF"/>
            </a:solidFill>
            <a:ln>
              <a:noFill/>
            </a:ln>
          </p:spPr>
        </p:sp>
      </p:grpSp>
      <p:grpSp>
        <p:nvGrpSpPr>
          <p:cNvPr id="77" name="Google Shape;77;p6"/>
          <p:cNvGrpSpPr/>
          <p:nvPr/>
        </p:nvGrpSpPr>
        <p:grpSpPr>
          <a:xfrm>
            <a:off x="-32" y="-228027"/>
            <a:ext cx="2163561" cy="1347300"/>
            <a:chOff x="-32" y="-215963"/>
            <a:chExt cx="2163561" cy="1347300"/>
          </a:xfrm>
        </p:grpSpPr>
        <p:sp>
          <p:nvSpPr>
            <p:cNvPr id="78" name="Google Shape;78;p6"/>
            <p:cNvSpPr/>
            <p:nvPr/>
          </p:nvSpPr>
          <p:spPr>
            <a:xfrm rot="-1591408" flipH="1">
              <a:off x="1362169" y="-63166"/>
              <a:ext cx="205103" cy="509980"/>
            </a:xfrm>
            <a:prstGeom prst="flowChartManualInput">
              <a:avLst/>
            </a:prstGeom>
            <a:solidFill>
              <a:srgbClr val="379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6"/>
            <p:cNvSpPr/>
            <p:nvPr/>
          </p:nvSpPr>
          <p:spPr>
            <a:xfrm rot="-1591371" flipH="1">
              <a:off x="239463" y="-151890"/>
              <a:ext cx="434754" cy="1080980"/>
            </a:xfrm>
            <a:prstGeom prst="flowChartManualInput">
              <a:avLst/>
            </a:pr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6"/>
            <p:cNvSpPr/>
            <p:nvPr/>
          </p:nvSpPr>
          <p:spPr>
            <a:xfrm rot="-1591339" flipH="1">
              <a:off x="892401" y="-169347"/>
              <a:ext cx="504374" cy="1254067"/>
            </a:xfrm>
            <a:prstGeom prst="flowChartManualInput">
              <a:avLst/>
            </a:prstGeom>
            <a:solidFill>
              <a:srgbClr val="81D1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6"/>
            <p:cNvSpPr/>
            <p:nvPr/>
          </p:nvSpPr>
          <p:spPr>
            <a:xfrm rot="-1591322" flipH="1">
              <a:off x="1818452" y="-76292"/>
              <a:ext cx="229660" cy="571018"/>
            </a:xfrm>
            <a:prstGeom prst="flowChartManualInput">
              <a:avLst/>
            </a:prstGeom>
            <a:solidFill>
              <a:srgbClr val="4BB5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6"/>
            <p:cNvSpPr/>
            <p:nvPr/>
          </p:nvSpPr>
          <p:spPr>
            <a:xfrm rot="10800000">
              <a:off x="-32" y="70725"/>
              <a:ext cx="380284" cy="858147"/>
            </a:xfrm>
            <a:custGeom>
              <a:avLst/>
              <a:gdLst/>
              <a:ahLst/>
              <a:cxnLst/>
              <a:rect l="l" t="t" r="r" b="b"/>
              <a:pathLst>
                <a:path w="37596" h="84860" extrusionOk="0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4BB5D9"/>
            </a:solidFill>
            <a:ln>
              <a:noFill/>
            </a:ln>
          </p:spPr>
        </p:sp>
      </p:grpSp>
      <p:sp>
        <p:nvSpPr>
          <p:cNvPr id="83" name="Google Shape;83;p6"/>
          <p:cNvSpPr txBox="1">
            <a:spLocks noGrp="1"/>
          </p:cNvSpPr>
          <p:nvPr>
            <p:ph type="title"/>
          </p:nvPr>
        </p:nvSpPr>
        <p:spPr>
          <a:xfrm>
            <a:off x="1031425" y="1149725"/>
            <a:ext cx="5760300" cy="68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6"/>
          <p:cNvSpPr txBox="1">
            <a:spLocks noGrp="1"/>
          </p:cNvSpPr>
          <p:nvPr>
            <p:ph type="body" idx="1"/>
          </p:nvPr>
        </p:nvSpPr>
        <p:spPr>
          <a:xfrm>
            <a:off x="1031425" y="1860875"/>
            <a:ext cx="2796000" cy="306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»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85" name="Google Shape;85;p6"/>
          <p:cNvSpPr txBox="1">
            <a:spLocks noGrp="1"/>
          </p:cNvSpPr>
          <p:nvPr>
            <p:ph type="body" idx="2"/>
          </p:nvPr>
        </p:nvSpPr>
        <p:spPr>
          <a:xfrm>
            <a:off x="3995772" y="1860875"/>
            <a:ext cx="2796000" cy="306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»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86" name="Google Shape;86;p6"/>
          <p:cNvSpPr txBox="1">
            <a:spLocks noGrp="1"/>
          </p:cNvSpPr>
          <p:nvPr>
            <p:ph type="sldNum" idx="12"/>
          </p:nvPr>
        </p:nvSpPr>
        <p:spPr>
          <a:xfrm>
            <a:off x="8556784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6172200" y="2656118"/>
            <a:ext cx="2971754" cy="2886151"/>
            <a:chOff x="6172200" y="2656118"/>
            <a:chExt cx="2971754" cy="2886151"/>
          </a:xfrm>
        </p:grpSpPr>
        <p:sp>
          <p:nvSpPr>
            <p:cNvPr id="137" name="Google Shape;137;p10"/>
            <p:cNvSpPr/>
            <p:nvPr/>
          </p:nvSpPr>
          <p:spPr>
            <a:xfrm rot="9208626" flipH="1">
              <a:off x="6704904" y="4110434"/>
              <a:ext cx="484232" cy="1204006"/>
            </a:xfrm>
            <a:prstGeom prst="flowChartManualInput">
              <a:avLst/>
            </a:prstGeom>
            <a:solidFill>
              <a:srgbClr val="4BB5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9208633" flipH="1">
              <a:off x="7804300" y="3279013"/>
              <a:ext cx="877624" cy="2182136"/>
            </a:xfrm>
            <a:prstGeom prst="flowChartManualInput">
              <a:avLst/>
            </a:prstGeom>
            <a:solidFill>
              <a:srgbClr val="81D1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10"/>
            <p:cNvSpPr/>
            <p:nvPr/>
          </p:nvSpPr>
          <p:spPr>
            <a:xfrm rot="9208606" flipH="1">
              <a:off x="7481789" y="4276913"/>
              <a:ext cx="408796" cy="1016449"/>
            </a:xfrm>
            <a:prstGeom prst="flowChartManualInput">
              <a:avLst/>
            </a:pr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10"/>
            <p:cNvSpPr/>
            <p:nvPr/>
          </p:nvSpPr>
          <p:spPr>
            <a:xfrm rot="9208678" flipH="1">
              <a:off x="6287617" y="4657701"/>
              <a:ext cx="229660" cy="571018"/>
            </a:xfrm>
            <a:prstGeom prst="flowChartManualInput">
              <a:avLst/>
            </a:prstGeom>
            <a:solidFill>
              <a:srgbClr val="379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10"/>
            <p:cNvSpPr/>
            <p:nvPr/>
          </p:nvSpPr>
          <p:spPr>
            <a:xfrm>
              <a:off x="8289303" y="2656118"/>
              <a:ext cx="854651" cy="1929080"/>
            </a:xfrm>
            <a:custGeom>
              <a:avLst/>
              <a:gdLst/>
              <a:ahLst/>
              <a:cxnLst/>
              <a:rect l="l" t="t" r="r" b="b"/>
              <a:pathLst>
                <a:path w="37596" h="84860" extrusionOk="0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3796BF"/>
            </a:solidFill>
            <a:ln>
              <a:noFill/>
            </a:ln>
          </p:spPr>
        </p:sp>
      </p:grpSp>
      <p:grpSp>
        <p:nvGrpSpPr>
          <p:cNvPr id="142" name="Google Shape;142;p10"/>
          <p:cNvGrpSpPr/>
          <p:nvPr/>
        </p:nvGrpSpPr>
        <p:grpSpPr>
          <a:xfrm>
            <a:off x="-32" y="-228027"/>
            <a:ext cx="2163561" cy="1347300"/>
            <a:chOff x="-32" y="-215963"/>
            <a:chExt cx="2163561" cy="1347300"/>
          </a:xfrm>
        </p:grpSpPr>
        <p:sp>
          <p:nvSpPr>
            <p:cNvPr id="143" name="Google Shape;143;p10"/>
            <p:cNvSpPr/>
            <p:nvPr/>
          </p:nvSpPr>
          <p:spPr>
            <a:xfrm rot="-1591408" flipH="1">
              <a:off x="1362169" y="-63166"/>
              <a:ext cx="205103" cy="509980"/>
            </a:xfrm>
            <a:prstGeom prst="flowChartManualInput">
              <a:avLst/>
            </a:prstGeom>
            <a:solidFill>
              <a:srgbClr val="379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0"/>
            <p:cNvSpPr/>
            <p:nvPr/>
          </p:nvSpPr>
          <p:spPr>
            <a:xfrm rot="-1591371" flipH="1">
              <a:off x="239463" y="-151890"/>
              <a:ext cx="434754" cy="1080980"/>
            </a:xfrm>
            <a:prstGeom prst="flowChartManualInput">
              <a:avLst/>
            </a:pr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0"/>
            <p:cNvSpPr/>
            <p:nvPr/>
          </p:nvSpPr>
          <p:spPr>
            <a:xfrm rot="-1591339" flipH="1">
              <a:off x="892401" y="-169347"/>
              <a:ext cx="504374" cy="1254067"/>
            </a:xfrm>
            <a:prstGeom prst="flowChartManualInput">
              <a:avLst/>
            </a:prstGeom>
            <a:solidFill>
              <a:srgbClr val="81D1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0"/>
            <p:cNvSpPr/>
            <p:nvPr/>
          </p:nvSpPr>
          <p:spPr>
            <a:xfrm rot="-1591322" flipH="1">
              <a:off x="1818452" y="-76292"/>
              <a:ext cx="229660" cy="571018"/>
            </a:xfrm>
            <a:prstGeom prst="flowChartManualInput">
              <a:avLst/>
            </a:prstGeom>
            <a:solidFill>
              <a:srgbClr val="4BB5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0"/>
            <p:cNvSpPr/>
            <p:nvPr/>
          </p:nvSpPr>
          <p:spPr>
            <a:xfrm rot="10800000">
              <a:off x="-32" y="70725"/>
              <a:ext cx="380284" cy="858147"/>
            </a:xfrm>
            <a:custGeom>
              <a:avLst/>
              <a:gdLst/>
              <a:ahLst/>
              <a:cxnLst/>
              <a:rect l="l" t="t" r="r" b="b"/>
              <a:pathLst>
                <a:path w="37596" h="84860" extrusionOk="0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4BB5D9"/>
            </a:solidFill>
            <a:ln>
              <a:noFill/>
            </a:ln>
          </p:spPr>
        </p:sp>
      </p:grpSp>
      <p:sp>
        <p:nvSpPr>
          <p:cNvPr id="148" name="Google Shape;148;p10"/>
          <p:cNvSpPr txBox="1">
            <a:spLocks noGrp="1"/>
          </p:cNvSpPr>
          <p:nvPr>
            <p:ph type="sldNum" idx="12"/>
          </p:nvPr>
        </p:nvSpPr>
        <p:spPr>
          <a:xfrm>
            <a:off x="8556784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oogle Shape;55;p5"/>
          <p:cNvGrpSpPr/>
          <p:nvPr/>
        </p:nvGrpSpPr>
        <p:grpSpPr>
          <a:xfrm>
            <a:off x="6172200" y="2656118"/>
            <a:ext cx="2971754" cy="2886151"/>
            <a:chOff x="6172200" y="2656118"/>
            <a:chExt cx="2971754" cy="2886151"/>
          </a:xfrm>
        </p:grpSpPr>
        <p:sp>
          <p:nvSpPr>
            <p:cNvPr id="56" name="Google Shape;56;p5"/>
            <p:cNvSpPr/>
            <p:nvPr/>
          </p:nvSpPr>
          <p:spPr>
            <a:xfrm rot="9208626" flipH="1">
              <a:off x="6704904" y="4110434"/>
              <a:ext cx="484232" cy="1204006"/>
            </a:xfrm>
            <a:prstGeom prst="flowChartManualInput">
              <a:avLst/>
            </a:prstGeom>
            <a:solidFill>
              <a:srgbClr val="4BB5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5"/>
            <p:cNvSpPr/>
            <p:nvPr/>
          </p:nvSpPr>
          <p:spPr>
            <a:xfrm rot="9208633" flipH="1">
              <a:off x="7804300" y="3279013"/>
              <a:ext cx="877624" cy="2182136"/>
            </a:xfrm>
            <a:prstGeom prst="flowChartManualInput">
              <a:avLst/>
            </a:prstGeom>
            <a:solidFill>
              <a:srgbClr val="81D1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5"/>
            <p:cNvSpPr/>
            <p:nvPr/>
          </p:nvSpPr>
          <p:spPr>
            <a:xfrm rot="9208606" flipH="1">
              <a:off x="7481789" y="4276913"/>
              <a:ext cx="408796" cy="1016449"/>
            </a:xfrm>
            <a:prstGeom prst="flowChartManualInput">
              <a:avLst/>
            </a:pr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5"/>
            <p:cNvSpPr/>
            <p:nvPr/>
          </p:nvSpPr>
          <p:spPr>
            <a:xfrm rot="9208678" flipH="1">
              <a:off x="6287617" y="4657701"/>
              <a:ext cx="229660" cy="571018"/>
            </a:xfrm>
            <a:prstGeom prst="flowChartManualInput">
              <a:avLst/>
            </a:prstGeom>
            <a:solidFill>
              <a:srgbClr val="379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5"/>
            <p:cNvSpPr/>
            <p:nvPr/>
          </p:nvSpPr>
          <p:spPr>
            <a:xfrm>
              <a:off x="8289303" y="2656118"/>
              <a:ext cx="854651" cy="1929080"/>
            </a:xfrm>
            <a:custGeom>
              <a:avLst/>
              <a:gdLst/>
              <a:ahLst/>
              <a:cxnLst/>
              <a:rect l="l" t="t" r="r" b="b"/>
              <a:pathLst>
                <a:path w="37596" h="84860" extrusionOk="0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3796BF"/>
            </a:solidFill>
            <a:ln>
              <a:noFill/>
            </a:ln>
          </p:spPr>
        </p:sp>
      </p:grpSp>
      <p:grpSp>
        <p:nvGrpSpPr>
          <p:cNvPr id="61" name="Google Shape;61;p5"/>
          <p:cNvGrpSpPr/>
          <p:nvPr/>
        </p:nvGrpSpPr>
        <p:grpSpPr>
          <a:xfrm>
            <a:off x="-32" y="-228027"/>
            <a:ext cx="2163561" cy="1347300"/>
            <a:chOff x="-32" y="-215963"/>
            <a:chExt cx="2163561" cy="1347300"/>
          </a:xfrm>
        </p:grpSpPr>
        <p:sp>
          <p:nvSpPr>
            <p:cNvPr id="62" name="Google Shape;62;p5"/>
            <p:cNvSpPr/>
            <p:nvPr/>
          </p:nvSpPr>
          <p:spPr>
            <a:xfrm rot="-1591408" flipH="1">
              <a:off x="1362169" y="-63166"/>
              <a:ext cx="205103" cy="509980"/>
            </a:xfrm>
            <a:prstGeom prst="flowChartManualInput">
              <a:avLst/>
            </a:prstGeom>
            <a:solidFill>
              <a:srgbClr val="379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5"/>
            <p:cNvSpPr/>
            <p:nvPr/>
          </p:nvSpPr>
          <p:spPr>
            <a:xfrm rot="-1591371" flipH="1">
              <a:off x="239463" y="-151890"/>
              <a:ext cx="434754" cy="1080980"/>
            </a:xfrm>
            <a:prstGeom prst="flowChartManualInput">
              <a:avLst/>
            </a:pr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5"/>
            <p:cNvSpPr/>
            <p:nvPr/>
          </p:nvSpPr>
          <p:spPr>
            <a:xfrm rot="-1591339" flipH="1">
              <a:off x="892401" y="-169347"/>
              <a:ext cx="504374" cy="1254067"/>
            </a:xfrm>
            <a:prstGeom prst="flowChartManualInput">
              <a:avLst/>
            </a:prstGeom>
            <a:solidFill>
              <a:srgbClr val="81D1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5"/>
            <p:cNvSpPr/>
            <p:nvPr/>
          </p:nvSpPr>
          <p:spPr>
            <a:xfrm rot="-1591322" flipH="1">
              <a:off x="1818452" y="-76292"/>
              <a:ext cx="229660" cy="571018"/>
            </a:xfrm>
            <a:prstGeom prst="flowChartManualInput">
              <a:avLst/>
            </a:prstGeom>
            <a:solidFill>
              <a:srgbClr val="4BB5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5"/>
            <p:cNvSpPr/>
            <p:nvPr/>
          </p:nvSpPr>
          <p:spPr>
            <a:xfrm rot="10800000">
              <a:off x="-32" y="70725"/>
              <a:ext cx="380284" cy="858147"/>
            </a:xfrm>
            <a:custGeom>
              <a:avLst/>
              <a:gdLst/>
              <a:ahLst/>
              <a:cxnLst/>
              <a:rect l="l" t="t" r="r" b="b"/>
              <a:pathLst>
                <a:path w="37596" h="84860" extrusionOk="0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4BB5D9"/>
            </a:solidFill>
            <a:ln>
              <a:noFill/>
            </a:ln>
          </p:spPr>
        </p:sp>
      </p:grpSp>
      <p:sp>
        <p:nvSpPr>
          <p:cNvPr id="67" name="Google Shape;67;p5"/>
          <p:cNvSpPr txBox="1">
            <a:spLocks noGrp="1"/>
          </p:cNvSpPr>
          <p:nvPr>
            <p:ph type="title"/>
          </p:nvPr>
        </p:nvSpPr>
        <p:spPr>
          <a:xfrm>
            <a:off x="1031425" y="1149725"/>
            <a:ext cx="5760300" cy="68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5"/>
          <p:cNvSpPr txBox="1">
            <a:spLocks noGrp="1"/>
          </p:cNvSpPr>
          <p:nvPr>
            <p:ph type="body" idx="1"/>
          </p:nvPr>
        </p:nvSpPr>
        <p:spPr>
          <a:xfrm>
            <a:off x="1031425" y="1777125"/>
            <a:ext cx="5760300" cy="252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»"/>
              <a:defRPr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⋄"/>
              <a:defRPr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⋄"/>
              <a:defRPr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⋄"/>
              <a:defRPr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⋄"/>
              <a:defRPr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⋄"/>
              <a:defRPr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>
            <a:endParaRPr/>
          </a:p>
        </p:txBody>
      </p:sp>
      <p:sp>
        <p:nvSpPr>
          <p:cNvPr id="69" name="Google Shape;69;p5"/>
          <p:cNvSpPr txBox="1">
            <a:spLocks noGrp="1"/>
          </p:cNvSpPr>
          <p:nvPr>
            <p:ph type="sldNum" idx="12"/>
          </p:nvPr>
        </p:nvSpPr>
        <p:spPr>
          <a:xfrm>
            <a:off x="8556784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749859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031425" y="1149725"/>
            <a:ext cx="5760300" cy="68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3000"/>
              <a:buFont typeface="Oswald"/>
              <a:buNone/>
              <a:defRPr sz="3000" b="1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3000"/>
              <a:buFont typeface="Oswald"/>
              <a:buNone/>
              <a:defRPr sz="3000" b="1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3000"/>
              <a:buFont typeface="Oswald"/>
              <a:buNone/>
              <a:defRPr sz="3000" b="1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3000"/>
              <a:buFont typeface="Oswald"/>
              <a:buNone/>
              <a:defRPr sz="3000" b="1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3000"/>
              <a:buFont typeface="Oswald"/>
              <a:buNone/>
              <a:defRPr sz="3000" b="1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3000"/>
              <a:buFont typeface="Oswald"/>
              <a:buNone/>
              <a:defRPr sz="3000" b="1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3000"/>
              <a:buFont typeface="Oswald"/>
              <a:buNone/>
              <a:defRPr sz="3000" b="1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3000"/>
              <a:buFont typeface="Oswald"/>
              <a:buNone/>
              <a:defRPr sz="3000" b="1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3000"/>
              <a:buFont typeface="Oswald"/>
              <a:buNone/>
              <a:defRPr sz="3000" b="1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031425" y="1777125"/>
            <a:ext cx="5760300" cy="25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Clr>
                <a:srgbClr val="4BB5D9"/>
              </a:buClr>
              <a:buSzPts val="2000"/>
              <a:buFont typeface="Roboto Condensed"/>
              <a:buChar char="»"/>
              <a:defRPr sz="2000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Clr>
                <a:srgbClr val="4BB5D9"/>
              </a:buClr>
              <a:buSzPts val="2000"/>
              <a:buFont typeface="Roboto Condensed"/>
              <a:buChar char="⋄"/>
              <a:defRPr sz="2000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Clr>
                <a:srgbClr val="607896"/>
              </a:buClr>
              <a:buSzPts val="2000"/>
              <a:buFont typeface="Roboto Condensed"/>
              <a:buChar char="⋄"/>
              <a:defRPr sz="2000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Clr>
                <a:srgbClr val="607896"/>
              </a:buClr>
              <a:buSzPts val="2000"/>
              <a:buFont typeface="Roboto Condensed"/>
              <a:buChar char="⋄"/>
              <a:defRPr sz="2000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Clr>
                <a:srgbClr val="607896"/>
              </a:buClr>
              <a:buSzPts val="2000"/>
              <a:buFont typeface="Roboto Condensed"/>
              <a:buChar char="⋄"/>
              <a:defRPr sz="2000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Clr>
                <a:srgbClr val="607896"/>
              </a:buClr>
              <a:buSzPts val="2000"/>
              <a:buFont typeface="Roboto Condensed"/>
              <a:buChar char="⋄"/>
              <a:defRPr sz="2000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Clr>
                <a:srgbClr val="607896"/>
              </a:buClr>
              <a:buSzPts val="2000"/>
              <a:buFont typeface="Roboto Condensed"/>
              <a:buChar char="●"/>
              <a:defRPr sz="2000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Clr>
                <a:srgbClr val="607896"/>
              </a:buClr>
              <a:buSzPts val="2000"/>
              <a:buFont typeface="Roboto Condensed"/>
              <a:buChar char="○"/>
              <a:defRPr sz="2000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Clr>
                <a:srgbClr val="607896"/>
              </a:buClr>
              <a:buSzPts val="2000"/>
              <a:buFont typeface="Roboto Condensed"/>
              <a:buChar char="■"/>
              <a:defRPr sz="2000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56784" y="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r">
              <a:buNone/>
              <a:defRPr sz="1300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r">
              <a:buNone/>
              <a:defRPr sz="1300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r">
              <a:buNone/>
              <a:defRPr sz="1300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r">
              <a:buNone/>
              <a:defRPr sz="1300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r">
              <a:buNone/>
              <a:defRPr sz="1300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r">
              <a:buNone/>
              <a:defRPr sz="1300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r">
              <a:buNone/>
              <a:defRPr sz="1300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r">
              <a:buNone/>
              <a:defRPr sz="1300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6" r:id="rId3"/>
    <p:sldLayoutId id="2147483659" r:id="rId4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.bin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5.jp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4.jpg"/><Relationship Id="rId5" Type="http://schemas.openxmlformats.org/officeDocument/2006/relationships/image" Target="../media/image3.jpg"/><Relationship Id="rId4" Type="http://schemas.openxmlformats.org/officeDocument/2006/relationships/image" Target="../media/image2.jpg"/><Relationship Id="rId9" Type="http://schemas.openxmlformats.org/officeDocument/2006/relationships/image" Target="../media/image1.wm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2"/>
          <p:cNvSpPr txBox="1">
            <a:spLocks noGrp="1"/>
          </p:cNvSpPr>
          <p:nvPr>
            <p:ph type="ctrTitle"/>
          </p:nvPr>
        </p:nvSpPr>
        <p:spPr>
          <a:xfrm>
            <a:off x="886900" y="1437073"/>
            <a:ext cx="6474177" cy="262796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/>
            <a:br>
              <a:rPr lang="en-US" sz="5400" dirty="0"/>
            </a:br>
            <a:br>
              <a:rPr lang="en-US" sz="5400" dirty="0"/>
            </a:br>
            <a:br>
              <a:rPr lang="en-US" sz="5400" dirty="0"/>
            </a:br>
            <a:r>
              <a:rPr lang="en-US" sz="4000" dirty="0"/>
              <a:t>SMART LANDSLIDE MONITORING SYSTEM</a:t>
            </a:r>
            <a:r>
              <a:rPr lang="en-US" sz="6000" dirty="0"/>
              <a:t> </a:t>
            </a:r>
            <a:br>
              <a:rPr lang="en-US" sz="5400" dirty="0"/>
            </a:br>
            <a:endParaRPr sz="48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336;p31"/>
          <p:cNvSpPr/>
          <p:nvPr/>
        </p:nvSpPr>
        <p:spPr>
          <a:xfrm>
            <a:off x="5494862" y="711263"/>
            <a:ext cx="1394077" cy="2781334"/>
          </a:xfrm>
          <a:custGeom>
            <a:avLst/>
            <a:gdLst/>
            <a:ahLst/>
            <a:cxnLst/>
            <a:rect l="l" t="t" r="r" b="b"/>
            <a:pathLst>
              <a:path w="30819" h="61841" extrusionOk="0">
                <a:moveTo>
                  <a:pt x="5160" y="2580"/>
                </a:moveTo>
                <a:lnTo>
                  <a:pt x="5295" y="2648"/>
                </a:lnTo>
                <a:lnTo>
                  <a:pt x="5363" y="2784"/>
                </a:lnTo>
                <a:lnTo>
                  <a:pt x="5363" y="2920"/>
                </a:lnTo>
                <a:lnTo>
                  <a:pt x="5363" y="3055"/>
                </a:lnTo>
                <a:lnTo>
                  <a:pt x="5295" y="3191"/>
                </a:lnTo>
                <a:lnTo>
                  <a:pt x="5160" y="3259"/>
                </a:lnTo>
                <a:lnTo>
                  <a:pt x="4888" y="3259"/>
                </a:lnTo>
                <a:lnTo>
                  <a:pt x="4752" y="3191"/>
                </a:lnTo>
                <a:lnTo>
                  <a:pt x="4684" y="3055"/>
                </a:lnTo>
                <a:lnTo>
                  <a:pt x="4684" y="2920"/>
                </a:lnTo>
                <a:lnTo>
                  <a:pt x="4684" y="2784"/>
                </a:lnTo>
                <a:lnTo>
                  <a:pt x="4752" y="2648"/>
                </a:lnTo>
                <a:lnTo>
                  <a:pt x="4888" y="2580"/>
                </a:lnTo>
                <a:close/>
                <a:moveTo>
                  <a:pt x="15410" y="2241"/>
                </a:moveTo>
                <a:lnTo>
                  <a:pt x="15681" y="2309"/>
                </a:lnTo>
                <a:lnTo>
                  <a:pt x="15885" y="2444"/>
                </a:lnTo>
                <a:lnTo>
                  <a:pt x="16021" y="2648"/>
                </a:lnTo>
                <a:lnTo>
                  <a:pt x="16088" y="2920"/>
                </a:lnTo>
                <a:lnTo>
                  <a:pt x="16021" y="3191"/>
                </a:lnTo>
                <a:lnTo>
                  <a:pt x="15885" y="3395"/>
                </a:lnTo>
                <a:lnTo>
                  <a:pt x="15681" y="3531"/>
                </a:lnTo>
                <a:lnTo>
                  <a:pt x="15410" y="3598"/>
                </a:lnTo>
                <a:lnTo>
                  <a:pt x="15138" y="3531"/>
                </a:lnTo>
                <a:lnTo>
                  <a:pt x="14934" y="3395"/>
                </a:lnTo>
                <a:lnTo>
                  <a:pt x="14799" y="3191"/>
                </a:lnTo>
                <a:lnTo>
                  <a:pt x="14731" y="2920"/>
                </a:lnTo>
                <a:lnTo>
                  <a:pt x="14799" y="2648"/>
                </a:lnTo>
                <a:lnTo>
                  <a:pt x="14934" y="2444"/>
                </a:lnTo>
                <a:lnTo>
                  <a:pt x="15138" y="2309"/>
                </a:lnTo>
                <a:lnTo>
                  <a:pt x="15410" y="2241"/>
                </a:lnTo>
                <a:close/>
                <a:moveTo>
                  <a:pt x="29393" y="5228"/>
                </a:moveTo>
                <a:lnTo>
                  <a:pt x="29461" y="5296"/>
                </a:lnTo>
                <a:lnTo>
                  <a:pt x="29461" y="54849"/>
                </a:lnTo>
                <a:lnTo>
                  <a:pt x="1426" y="54849"/>
                </a:lnTo>
                <a:lnTo>
                  <a:pt x="1426" y="5296"/>
                </a:lnTo>
                <a:lnTo>
                  <a:pt x="1494" y="5228"/>
                </a:lnTo>
                <a:close/>
                <a:moveTo>
                  <a:pt x="15410" y="544"/>
                </a:moveTo>
                <a:lnTo>
                  <a:pt x="19143" y="612"/>
                </a:lnTo>
                <a:lnTo>
                  <a:pt x="23012" y="747"/>
                </a:lnTo>
                <a:lnTo>
                  <a:pt x="26339" y="951"/>
                </a:lnTo>
                <a:lnTo>
                  <a:pt x="27560" y="1087"/>
                </a:lnTo>
                <a:lnTo>
                  <a:pt x="27560" y="1087"/>
                </a:lnTo>
                <a:lnTo>
                  <a:pt x="26339" y="1019"/>
                </a:lnTo>
                <a:lnTo>
                  <a:pt x="23012" y="815"/>
                </a:lnTo>
                <a:lnTo>
                  <a:pt x="19143" y="680"/>
                </a:lnTo>
                <a:lnTo>
                  <a:pt x="15410" y="612"/>
                </a:lnTo>
                <a:lnTo>
                  <a:pt x="11676" y="680"/>
                </a:lnTo>
                <a:lnTo>
                  <a:pt x="7807" y="815"/>
                </a:lnTo>
                <a:lnTo>
                  <a:pt x="4481" y="1019"/>
                </a:lnTo>
                <a:lnTo>
                  <a:pt x="3259" y="1087"/>
                </a:lnTo>
                <a:lnTo>
                  <a:pt x="2444" y="1223"/>
                </a:lnTo>
                <a:lnTo>
                  <a:pt x="1969" y="1358"/>
                </a:lnTo>
                <a:lnTo>
                  <a:pt x="1630" y="1494"/>
                </a:lnTo>
                <a:lnTo>
                  <a:pt x="1290" y="1698"/>
                </a:lnTo>
                <a:lnTo>
                  <a:pt x="1019" y="1901"/>
                </a:lnTo>
                <a:lnTo>
                  <a:pt x="815" y="2173"/>
                </a:lnTo>
                <a:lnTo>
                  <a:pt x="679" y="2444"/>
                </a:lnTo>
                <a:lnTo>
                  <a:pt x="544" y="2852"/>
                </a:lnTo>
                <a:lnTo>
                  <a:pt x="544" y="3259"/>
                </a:lnTo>
                <a:lnTo>
                  <a:pt x="544" y="58311"/>
                </a:lnTo>
                <a:lnTo>
                  <a:pt x="544" y="58718"/>
                </a:lnTo>
                <a:lnTo>
                  <a:pt x="476" y="58311"/>
                </a:lnTo>
                <a:lnTo>
                  <a:pt x="476" y="3259"/>
                </a:lnTo>
                <a:lnTo>
                  <a:pt x="544" y="2784"/>
                </a:lnTo>
                <a:lnTo>
                  <a:pt x="612" y="2444"/>
                </a:lnTo>
                <a:lnTo>
                  <a:pt x="747" y="2105"/>
                </a:lnTo>
                <a:lnTo>
                  <a:pt x="951" y="1834"/>
                </a:lnTo>
                <a:lnTo>
                  <a:pt x="1222" y="1630"/>
                </a:lnTo>
                <a:lnTo>
                  <a:pt x="1562" y="1426"/>
                </a:lnTo>
                <a:lnTo>
                  <a:pt x="1969" y="1290"/>
                </a:lnTo>
                <a:lnTo>
                  <a:pt x="2444" y="1155"/>
                </a:lnTo>
                <a:lnTo>
                  <a:pt x="3259" y="1087"/>
                </a:lnTo>
                <a:lnTo>
                  <a:pt x="4481" y="951"/>
                </a:lnTo>
                <a:lnTo>
                  <a:pt x="7807" y="747"/>
                </a:lnTo>
                <a:lnTo>
                  <a:pt x="11676" y="612"/>
                </a:lnTo>
                <a:lnTo>
                  <a:pt x="15410" y="544"/>
                </a:lnTo>
                <a:close/>
                <a:moveTo>
                  <a:pt x="27560" y="1087"/>
                </a:moveTo>
                <a:lnTo>
                  <a:pt x="28375" y="1155"/>
                </a:lnTo>
                <a:lnTo>
                  <a:pt x="28850" y="1290"/>
                </a:lnTo>
                <a:lnTo>
                  <a:pt x="29257" y="1426"/>
                </a:lnTo>
                <a:lnTo>
                  <a:pt x="29597" y="1630"/>
                </a:lnTo>
                <a:lnTo>
                  <a:pt x="29868" y="1834"/>
                </a:lnTo>
                <a:lnTo>
                  <a:pt x="30072" y="2105"/>
                </a:lnTo>
                <a:lnTo>
                  <a:pt x="30208" y="2444"/>
                </a:lnTo>
                <a:lnTo>
                  <a:pt x="30276" y="2784"/>
                </a:lnTo>
                <a:lnTo>
                  <a:pt x="30344" y="3259"/>
                </a:lnTo>
                <a:lnTo>
                  <a:pt x="30344" y="58311"/>
                </a:lnTo>
                <a:lnTo>
                  <a:pt x="30276" y="58718"/>
                </a:lnTo>
                <a:lnTo>
                  <a:pt x="30208" y="59125"/>
                </a:lnTo>
                <a:lnTo>
                  <a:pt x="30072" y="59465"/>
                </a:lnTo>
                <a:lnTo>
                  <a:pt x="29868" y="59736"/>
                </a:lnTo>
                <a:lnTo>
                  <a:pt x="29597" y="60008"/>
                </a:lnTo>
                <a:lnTo>
                  <a:pt x="29257" y="60144"/>
                </a:lnTo>
                <a:lnTo>
                  <a:pt x="28850" y="60347"/>
                </a:lnTo>
                <a:lnTo>
                  <a:pt x="28375" y="60415"/>
                </a:lnTo>
                <a:lnTo>
                  <a:pt x="26746" y="60687"/>
                </a:lnTo>
                <a:lnTo>
                  <a:pt x="23895" y="60958"/>
                </a:lnTo>
                <a:lnTo>
                  <a:pt x="22130" y="61094"/>
                </a:lnTo>
                <a:lnTo>
                  <a:pt x="20093" y="61230"/>
                </a:lnTo>
                <a:lnTo>
                  <a:pt x="17853" y="61298"/>
                </a:lnTo>
                <a:lnTo>
                  <a:pt x="12966" y="61298"/>
                </a:lnTo>
                <a:lnTo>
                  <a:pt x="10726" y="61230"/>
                </a:lnTo>
                <a:lnTo>
                  <a:pt x="8689" y="61094"/>
                </a:lnTo>
                <a:lnTo>
                  <a:pt x="6924" y="60958"/>
                </a:lnTo>
                <a:lnTo>
                  <a:pt x="4073" y="60687"/>
                </a:lnTo>
                <a:lnTo>
                  <a:pt x="2444" y="60415"/>
                </a:lnTo>
                <a:lnTo>
                  <a:pt x="1969" y="60347"/>
                </a:lnTo>
                <a:lnTo>
                  <a:pt x="1562" y="60144"/>
                </a:lnTo>
                <a:lnTo>
                  <a:pt x="1290" y="60008"/>
                </a:lnTo>
                <a:lnTo>
                  <a:pt x="951" y="59736"/>
                </a:lnTo>
                <a:lnTo>
                  <a:pt x="747" y="59465"/>
                </a:lnTo>
                <a:lnTo>
                  <a:pt x="612" y="59125"/>
                </a:lnTo>
                <a:lnTo>
                  <a:pt x="544" y="58718"/>
                </a:lnTo>
                <a:lnTo>
                  <a:pt x="544" y="58718"/>
                </a:lnTo>
                <a:lnTo>
                  <a:pt x="679" y="59125"/>
                </a:lnTo>
                <a:lnTo>
                  <a:pt x="815" y="59397"/>
                </a:lnTo>
                <a:lnTo>
                  <a:pt x="1019" y="59669"/>
                </a:lnTo>
                <a:lnTo>
                  <a:pt x="1290" y="59940"/>
                </a:lnTo>
                <a:lnTo>
                  <a:pt x="1630" y="60144"/>
                </a:lnTo>
                <a:lnTo>
                  <a:pt x="2037" y="60279"/>
                </a:lnTo>
                <a:lnTo>
                  <a:pt x="2444" y="60415"/>
                </a:lnTo>
                <a:lnTo>
                  <a:pt x="4073" y="60619"/>
                </a:lnTo>
                <a:lnTo>
                  <a:pt x="6924" y="60890"/>
                </a:lnTo>
                <a:lnTo>
                  <a:pt x="8689" y="61026"/>
                </a:lnTo>
                <a:lnTo>
                  <a:pt x="10726" y="61162"/>
                </a:lnTo>
                <a:lnTo>
                  <a:pt x="12966" y="61230"/>
                </a:lnTo>
                <a:lnTo>
                  <a:pt x="17853" y="61230"/>
                </a:lnTo>
                <a:lnTo>
                  <a:pt x="20093" y="61162"/>
                </a:lnTo>
                <a:lnTo>
                  <a:pt x="22130" y="61026"/>
                </a:lnTo>
                <a:lnTo>
                  <a:pt x="23895" y="60890"/>
                </a:lnTo>
                <a:lnTo>
                  <a:pt x="26746" y="60619"/>
                </a:lnTo>
                <a:lnTo>
                  <a:pt x="28375" y="60415"/>
                </a:lnTo>
                <a:lnTo>
                  <a:pt x="28850" y="60279"/>
                </a:lnTo>
                <a:lnTo>
                  <a:pt x="29190" y="60144"/>
                </a:lnTo>
                <a:lnTo>
                  <a:pt x="29529" y="59940"/>
                </a:lnTo>
                <a:lnTo>
                  <a:pt x="29800" y="59669"/>
                </a:lnTo>
                <a:lnTo>
                  <a:pt x="30004" y="59397"/>
                </a:lnTo>
                <a:lnTo>
                  <a:pt x="30140" y="59125"/>
                </a:lnTo>
                <a:lnTo>
                  <a:pt x="30276" y="58718"/>
                </a:lnTo>
                <a:lnTo>
                  <a:pt x="30276" y="58311"/>
                </a:lnTo>
                <a:lnTo>
                  <a:pt x="30276" y="3259"/>
                </a:lnTo>
                <a:lnTo>
                  <a:pt x="30276" y="2852"/>
                </a:lnTo>
                <a:lnTo>
                  <a:pt x="30140" y="2444"/>
                </a:lnTo>
                <a:lnTo>
                  <a:pt x="30004" y="2173"/>
                </a:lnTo>
                <a:lnTo>
                  <a:pt x="29800" y="1901"/>
                </a:lnTo>
                <a:lnTo>
                  <a:pt x="29529" y="1698"/>
                </a:lnTo>
                <a:lnTo>
                  <a:pt x="29190" y="1494"/>
                </a:lnTo>
                <a:lnTo>
                  <a:pt x="28850" y="1358"/>
                </a:lnTo>
                <a:lnTo>
                  <a:pt x="28375" y="1223"/>
                </a:lnTo>
                <a:lnTo>
                  <a:pt x="27560" y="1087"/>
                </a:lnTo>
                <a:close/>
                <a:moveTo>
                  <a:pt x="15410" y="1"/>
                </a:moveTo>
                <a:lnTo>
                  <a:pt x="11608" y="69"/>
                </a:lnTo>
                <a:lnTo>
                  <a:pt x="7739" y="204"/>
                </a:lnTo>
                <a:lnTo>
                  <a:pt x="4413" y="408"/>
                </a:lnTo>
                <a:lnTo>
                  <a:pt x="3191" y="544"/>
                </a:lnTo>
                <a:lnTo>
                  <a:pt x="2309" y="680"/>
                </a:lnTo>
                <a:lnTo>
                  <a:pt x="1765" y="815"/>
                </a:lnTo>
                <a:lnTo>
                  <a:pt x="1290" y="1019"/>
                </a:lnTo>
                <a:lnTo>
                  <a:pt x="883" y="1223"/>
                </a:lnTo>
                <a:lnTo>
                  <a:pt x="544" y="1494"/>
                </a:lnTo>
                <a:lnTo>
                  <a:pt x="340" y="1901"/>
                </a:lnTo>
                <a:lnTo>
                  <a:pt x="136" y="2241"/>
                </a:lnTo>
                <a:lnTo>
                  <a:pt x="1" y="2716"/>
                </a:lnTo>
                <a:lnTo>
                  <a:pt x="1" y="3259"/>
                </a:lnTo>
                <a:lnTo>
                  <a:pt x="1" y="58311"/>
                </a:lnTo>
                <a:lnTo>
                  <a:pt x="1" y="58854"/>
                </a:lnTo>
                <a:lnTo>
                  <a:pt x="136" y="59261"/>
                </a:lnTo>
                <a:lnTo>
                  <a:pt x="340" y="59736"/>
                </a:lnTo>
                <a:lnTo>
                  <a:pt x="612" y="60076"/>
                </a:lnTo>
                <a:lnTo>
                  <a:pt x="951" y="60347"/>
                </a:lnTo>
                <a:lnTo>
                  <a:pt x="1358" y="60619"/>
                </a:lnTo>
                <a:lnTo>
                  <a:pt x="1833" y="60823"/>
                </a:lnTo>
                <a:lnTo>
                  <a:pt x="2309" y="60958"/>
                </a:lnTo>
                <a:lnTo>
                  <a:pt x="4006" y="61162"/>
                </a:lnTo>
                <a:lnTo>
                  <a:pt x="6857" y="61501"/>
                </a:lnTo>
                <a:lnTo>
                  <a:pt x="8689" y="61637"/>
                </a:lnTo>
                <a:lnTo>
                  <a:pt x="10726" y="61705"/>
                </a:lnTo>
                <a:lnTo>
                  <a:pt x="12966" y="61773"/>
                </a:lnTo>
                <a:lnTo>
                  <a:pt x="15410" y="61841"/>
                </a:lnTo>
                <a:lnTo>
                  <a:pt x="17853" y="61773"/>
                </a:lnTo>
                <a:lnTo>
                  <a:pt x="20093" y="61705"/>
                </a:lnTo>
                <a:lnTo>
                  <a:pt x="22130" y="61637"/>
                </a:lnTo>
                <a:lnTo>
                  <a:pt x="23963" y="61501"/>
                </a:lnTo>
                <a:lnTo>
                  <a:pt x="26814" y="61162"/>
                </a:lnTo>
                <a:lnTo>
                  <a:pt x="28511" y="60958"/>
                </a:lnTo>
                <a:lnTo>
                  <a:pt x="28986" y="60823"/>
                </a:lnTo>
                <a:lnTo>
                  <a:pt x="29461" y="60619"/>
                </a:lnTo>
                <a:lnTo>
                  <a:pt x="29868" y="60347"/>
                </a:lnTo>
                <a:lnTo>
                  <a:pt x="30208" y="60076"/>
                </a:lnTo>
                <a:lnTo>
                  <a:pt x="30479" y="59736"/>
                </a:lnTo>
                <a:lnTo>
                  <a:pt x="30683" y="59261"/>
                </a:lnTo>
                <a:lnTo>
                  <a:pt x="30819" y="58854"/>
                </a:lnTo>
                <a:lnTo>
                  <a:pt x="30819" y="58311"/>
                </a:lnTo>
                <a:lnTo>
                  <a:pt x="30819" y="3259"/>
                </a:lnTo>
                <a:lnTo>
                  <a:pt x="30819" y="2716"/>
                </a:lnTo>
                <a:lnTo>
                  <a:pt x="30683" y="2241"/>
                </a:lnTo>
                <a:lnTo>
                  <a:pt x="30547" y="1901"/>
                </a:lnTo>
                <a:lnTo>
                  <a:pt x="30276" y="1494"/>
                </a:lnTo>
                <a:lnTo>
                  <a:pt x="29936" y="1223"/>
                </a:lnTo>
                <a:lnTo>
                  <a:pt x="29529" y="1019"/>
                </a:lnTo>
                <a:lnTo>
                  <a:pt x="29054" y="815"/>
                </a:lnTo>
                <a:lnTo>
                  <a:pt x="28511" y="680"/>
                </a:lnTo>
                <a:lnTo>
                  <a:pt x="27628" y="544"/>
                </a:lnTo>
                <a:lnTo>
                  <a:pt x="26406" y="408"/>
                </a:lnTo>
                <a:lnTo>
                  <a:pt x="23080" y="204"/>
                </a:lnTo>
                <a:lnTo>
                  <a:pt x="19211" y="69"/>
                </a:lnTo>
                <a:lnTo>
                  <a:pt x="15410" y="1"/>
                </a:lnTo>
                <a:close/>
              </a:path>
            </a:pathLst>
          </a:custGeom>
          <a:solidFill>
            <a:srgbClr val="81D1EC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5646420" y="1150620"/>
            <a:ext cx="10972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Emergency:-</a:t>
            </a:r>
          </a:p>
          <a:p>
            <a:endParaRPr lang="en-US" sz="1200" dirty="0"/>
          </a:p>
          <a:p>
            <a:r>
              <a:rPr lang="en-US" sz="1200" dirty="0"/>
              <a:t>Wakna003</a:t>
            </a:r>
          </a:p>
          <a:p>
            <a:r>
              <a:rPr lang="en-US" sz="1200" dirty="0"/>
              <a:t>Landslide ahead.</a:t>
            </a:r>
            <a:endParaRPr lang="en-IN" sz="1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5980" y="2025968"/>
            <a:ext cx="1021080" cy="102108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3390900" y="2346008"/>
            <a:ext cx="1836420" cy="952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010877" y="3067673"/>
            <a:ext cx="13200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GSM Module</a:t>
            </a:r>
            <a:endParaRPr lang="en-IN" b="1" dirty="0">
              <a:solidFill>
                <a:srgbClr val="0070C0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3"/>
          <p:cNvSpPr txBox="1">
            <a:spLocks noGrp="1"/>
          </p:cNvSpPr>
          <p:nvPr>
            <p:ph type="title"/>
          </p:nvPr>
        </p:nvSpPr>
        <p:spPr>
          <a:xfrm>
            <a:off x="1110970" y="1214641"/>
            <a:ext cx="5760300" cy="68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IMPLEMENTATION FEASIBILITY </a:t>
            </a:r>
          </a:p>
        </p:txBody>
      </p:sp>
      <p:sp>
        <p:nvSpPr>
          <p:cNvPr id="175" name="Google Shape;175;p13"/>
          <p:cNvSpPr txBox="1">
            <a:spLocks noGrp="1"/>
          </p:cNvSpPr>
          <p:nvPr>
            <p:ph type="body" idx="1"/>
          </p:nvPr>
        </p:nvSpPr>
        <p:spPr>
          <a:xfrm>
            <a:off x="684094" y="1895341"/>
            <a:ext cx="6187175" cy="232554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1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/>
              <a:t>Small modules can be made using industrial grade components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/>
              <a:t>Those modules can be installed in the landslide prone areas at the hotspots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/>
              <a:t>GSM module can be connected to the nearest police post</a:t>
            </a:r>
          </a:p>
        </p:txBody>
      </p:sp>
    </p:spTree>
    <p:extLst>
      <p:ext uri="{BB962C8B-B14F-4D97-AF65-F5344CB8AC3E}">
        <p14:creationId xmlns:p14="http://schemas.microsoft.com/office/powerpoint/2010/main" val="38482732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1"/>
          <p:cNvSpPr txBox="1">
            <a:spLocks noGrp="1"/>
          </p:cNvSpPr>
          <p:nvPr>
            <p:ph type="title"/>
          </p:nvPr>
        </p:nvSpPr>
        <p:spPr>
          <a:xfrm>
            <a:off x="705359" y="2231399"/>
            <a:ext cx="3418200" cy="68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Prototype Model</a:t>
            </a:r>
            <a:endParaRPr sz="3600" dirty="0"/>
          </a:p>
        </p:txBody>
      </p:sp>
      <p:sp>
        <p:nvSpPr>
          <p:cNvPr id="249" name="Google Shape;249;p21"/>
          <p:cNvSpPr txBox="1">
            <a:spLocks noGrp="1"/>
          </p:cNvSpPr>
          <p:nvPr>
            <p:ph type="sldNum" idx="12"/>
          </p:nvPr>
        </p:nvSpPr>
        <p:spPr>
          <a:xfrm>
            <a:off x="8556784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643439" y="642937"/>
            <a:ext cx="5143500" cy="385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9341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2"/>
          <p:cNvSpPr txBox="1">
            <a:spLocks noGrp="1"/>
          </p:cNvSpPr>
          <p:nvPr>
            <p:ph type="ctrTitle"/>
          </p:nvPr>
        </p:nvSpPr>
        <p:spPr>
          <a:xfrm>
            <a:off x="983152" y="1931930"/>
            <a:ext cx="6474177" cy="132167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/>
            <a:r>
              <a:rPr lang="en-US" sz="8000" dirty="0"/>
              <a:t>THANK YOU</a:t>
            </a:r>
            <a:endParaRPr sz="8000" dirty="0"/>
          </a:p>
        </p:txBody>
      </p:sp>
    </p:spTree>
    <p:extLst>
      <p:ext uri="{BB962C8B-B14F-4D97-AF65-F5344CB8AC3E}">
        <p14:creationId xmlns:p14="http://schemas.microsoft.com/office/powerpoint/2010/main" val="3473111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3"/>
          <p:cNvSpPr txBox="1">
            <a:spLocks noGrp="1"/>
          </p:cNvSpPr>
          <p:nvPr>
            <p:ph type="title"/>
          </p:nvPr>
        </p:nvSpPr>
        <p:spPr>
          <a:xfrm>
            <a:off x="1088130" y="1222152"/>
            <a:ext cx="5760300" cy="68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PROBLEM</a:t>
            </a:r>
            <a:endParaRPr dirty="0"/>
          </a:p>
        </p:txBody>
      </p:sp>
      <p:sp>
        <p:nvSpPr>
          <p:cNvPr id="175" name="Google Shape;175;p13"/>
          <p:cNvSpPr txBox="1">
            <a:spLocks noGrp="1"/>
          </p:cNvSpPr>
          <p:nvPr>
            <p:ph type="body" idx="1"/>
          </p:nvPr>
        </p:nvSpPr>
        <p:spPr>
          <a:xfrm>
            <a:off x="1031425" y="1847962"/>
            <a:ext cx="5919390" cy="232554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/>
              <a:t>Unexpected landslides cause loss of life and property 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/>
              <a:t>This also results in huge traffic jams on NH.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/>
              <a:t>Traffic jams cause delay in arrival of emergency services.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en-US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3"/>
          <p:cNvSpPr txBox="1">
            <a:spLocks noGrp="1"/>
          </p:cNvSpPr>
          <p:nvPr>
            <p:ph type="title"/>
          </p:nvPr>
        </p:nvSpPr>
        <p:spPr>
          <a:xfrm>
            <a:off x="1110970" y="1214641"/>
            <a:ext cx="5760300" cy="68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ALREADY EXISTING TECHNIQUES</a:t>
            </a:r>
          </a:p>
        </p:txBody>
      </p:sp>
      <p:sp>
        <p:nvSpPr>
          <p:cNvPr id="175" name="Google Shape;175;p13"/>
          <p:cNvSpPr txBox="1">
            <a:spLocks noGrp="1"/>
          </p:cNvSpPr>
          <p:nvPr>
            <p:ph type="body" idx="1"/>
          </p:nvPr>
        </p:nvSpPr>
        <p:spPr>
          <a:xfrm>
            <a:off x="684094" y="1895341"/>
            <a:ext cx="6187175" cy="232554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1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/>
              <a:t>World is working on to either prevent or reduce the damage of such calamities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/>
              <a:t>No appropriate solution for prediction and detection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sz="1800" dirty="0">
                <a:effectLst/>
                <a:latin typeface="Roboto Condensed" panose="020B0604020202020204" charset="0"/>
                <a:ea typeface="Roboto Condensed" panose="020B0604020202020204" charset="0"/>
                <a:cs typeface="Times New Roman" panose="02020603050405020304" pitchFamily="18" charset="0"/>
              </a:rPr>
              <a:t>USGS (United States Geological Survey) has operated near real-time hillslope hydrologic monitoring stations</a:t>
            </a:r>
            <a:endParaRPr lang="en-US" dirty="0">
              <a:latin typeface="Roboto Condensed" panose="020B0604020202020204" charset="0"/>
              <a:ea typeface="Roboto Condensed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67445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5CDF09-4439-4ABD-A81E-C363C1B647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7070" y="612958"/>
            <a:ext cx="5760300" cy="680700"/>
          </a:xfrm>
        </p:spPr>
        <p:txBody>
          <a:bodyPr/>
          <a:lstStyle/>
          <a:p>
            <a:pPr algn="ctr"/>
            <a:r>
              <a:rPr lang="en-US" dirty="0"/>
              <a:t>LANDSLIDE MONITORING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E393F2-72A7-411D-B906-16E4666541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25688" y="2011680"/>
            <a:ext cx="3565450" cy="3064800"/>
          </a:xfrm>
        </p:spPr>
        <p:txBody>
          <a:bodyPr/>
          <a:lstStyle/>
          <a:p>
            <a:pPr marL="114300" indent="0" algn="ctr">
              <a:lnSpc>
                <a:spcPct val="150000"/>
              </a:lnSpc>
              <a:buNone/>
            </a:pPr>
            <a:r>
              <a:rPr lang="en-US" b="1" dirty="0">
                <a:solidFill>
                  <a:srgbClr val="3796BF"/>
                </a:solidFill>
              </a:rPr>
              <a:t>PRE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600" dirty="0">
                <a:solidFill>
                  <a:schemeClr val="tx1"/>
                </a:solidFill>
              </a:rPr>
              <a:t>Observing moisture in soil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600" dirty="0">
                <a:solidFill>
                  <a:schemeClr val="tx1"/>
                </a:solidFill>
              </a:rPr>
              <a:t>Observing the vibration in rocks</a:t>
            </a:r>
            <a:endParaRPr lang="en-IN" sz="1600" dirty="0">
              <a:solidFill>
                <a:schemeClr val="tx1"/>
              </a:solidFill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068600B-9D90-44EA-84B4-37FC5117BFDE}"/>
              </a:ext>
            </a:extLst>
          </p:cNvPr>
          <p:cNvCxnSpPr>
            <a:stCxn id="2" idx="2"/>
          </p:cNvCxnSpPr>
          <p:nvPr/>
        </p:nvCxnSpPr>
        <p:spPr>
          <a:xfrm>
            <a:off x="4427220" y="1293658"/>
            <a:ext cx="0" cy="4378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C746E0A-9EDF-43F5-ABD4-50970C11BB2C}"/>
              </a:ext>
            </a:extLst>
          </p:cNvPr>
          <p:cNvCxnSpPr/>
          <p:nvPr/>
        </p:nvCxnSpPr>
        <p:spPr>
          <a:xfrm>
            <a:off x="2644494" y="1731512"/>
            <a:ext cx="35654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E7464C2-2E95-4183-AFBD-42F5567F64C1}"/>
              </a:ext>
            </a:extLst>
          </p:cNvPr>
          <p:cNvCxnSpPr/>
          <p:nvPr/>
        </p:nvCxnSpPr>
        <p:spPr>
          <a:xfrm>
            <a:off x="2644494" y="1731512"/>
            <a:ext cx="0" cy="4040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017D735-B894-4CB8-A1FD-D61D23780470}"/>
              </a:ext>
            </a:extLst>
          </p:cNvPr>
          <p:cNvCxnSpPr/>
          <p:nvPr/>
        </p:nvCxnSpPr>
        <p:spPr>
          <a:xfrm>
            <a:off x="6209945" y="1731512"/>
            <a:ext cx="0" cy="4040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4E646243-4140-428C-A908-E4DB2014E4E2}"/>
              </a:ext>
            </a:extLst>
          </p:cNvPr>
          <p:cNvSpPr txBox="1">
            <a:spLocks/>
          </p:cNvSpPr>
          <p:nvPr/>
        </p:nvSpPr>
        <p:spPr>
          <a:xfrm>
            <a:off x="4391138" y="2009345"/>
            <a:ext cx="3565450" cy="30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BB5D9"/>
              </a:buClr>
              <a:buSzPts val="1800"/>
              <a:buFont typeface="Roboto Condensed"/>
              <a:buChar char="»"/>
              <a:defRPr sz="1800" b="0" i="0" u="none" strike="noStrike" cap="none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B5D9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7896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7896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7896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7896"/>
              </a:buClr>
              <a:buSzPts val="1800"/>
              <a:buFont typeface="Roboto Condensed"/>
              <a:buChar char="⋄"/>
              <a:defRPr sz="1800" b="0" i="0" u="none" strike="noStrike" cap="none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7896"/>
              </a:buClr>
              <a:buSzPts val="1800"/>
              <a:buFont typeface="Roboto Condensed"/>
              <a:buChar char="●"/>
              <a:defRPr sz="1800" b="0" i="0" u="none" strike="noStrike" cap="none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7896"/>
              </a:buClr>
              <a:buSzPts val="1800"/>
              <a:buFont typeface="Roboto Condensed"/>
              <a:buChar char="○"/>
              <a:defRPr sz="1800" b="0" i="0" u="none" strike="noStrike" cap="none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7896"/>
              </a:buClr>
              <a:buSzPts val="1800"/>
              <a:buFont typeface="Roboto Condensed"/>
              <a:buChar char="■"/>
              <a:defRPr sz="1800" b="0" i="0" u="none" strike="noStrike" cap="none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114300" indent="0" algn="ctr">
              <a:lnSpc>
                <a:spcPct val="150000"/>
              </a:lnSpc>
              <a:buFont typeface="Roboto Condensed"/>
              <a:buNone/>
            </a:pPr>
            <a:r>
              <a:rPr lang="en-US" b="1" dirty="0">
                <a:solidFill>
                  <a:srgbClr val="3796BF"/>
                </a:solidFill>
              </a:rPr>
              <a:t>POST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600" dirty="0">
                <a:solidFill>
                  <a:schemeClr val="tx1"/>
                </a:solidFill>
              </a:rPr>
              <a:t>Detecting the falling of rocks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600" dirty="0">
                <a:solidFill>
                  <a:schemeClr val="tx1"/>
                </a:solidFill>
              </a:rPr>
              <a:t>Determining the mountain area</a:t>
            </a:r>
            <a:endParaRPr lang="en-IN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0614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3"/>
          <p:cNvSpPr txBox="1">
            <a:spLocks noGrp="1"/>
          </p:cNvSpPr>
          <p:nvPr>
            <p:ph type="title"/>
          </p:nvPr>
        </p:nvSpPr>
        <p:spPr>
          <a:xfrm>
            <a:off x="1110970" y="1200465"/>
            <a:ext cx="5760300" cy="68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IDEATION</a:t>
            </a:r>
            <a:endParaRPr dirty="0"/>
          </a:p>
        </p:txBody>
      </p:sp>
      <p:sp>
        <p:nvSpPr>
          <p:cNvPr id="175" name="Google Shape;175;p13"/>
          <p:cNvSpPr txBox="1">
            <a:spLocks noGrp="1"/>
          </p:cNvSpPr>
          <p:nvPr>
            <p:ph type="body" idx="1"/>
          </p:nvPr>
        </p:nvSpPr>
        <p:spPr>
          <a:xfrm>
            <a:off x="655741" y="1916932"/>
            <a:ext cx="5919390" cy="232554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1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/>
              <a:t>Predicting the probability of a landslide.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/>
              <a:t>Immediately detecting the landslides.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/>
              <a:t>Sending alerts to traffic police and PWD.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/>
              <a:t>Instantaneous arrival of emergency services.</a:t>
            </a:r>
            <a:endParaRPr lang="en-IN" dirty="0"/>
          </a:p>
          <a:p>
            <a:pPr lvl="1">
              <a:buFont typeface="Wingdings" panose="05000000000000000000" pitchFamily="2" charset="2"/>
              <a:buChar char="q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10135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3"/>
          <p:cNvSpPr txBox="1">
            <a:spLocks noGrp="1"/>
          </p:cNvSpPr>
          <p:nvPr>
            <p:ph type="title"/>
          </p:nvPr>
        </p:nvSpPr>
        <p:spPr>
          <a:xfrm>
            <a:off x="1110970" y="1214641"/>
            <a:ext cx="5760300" cy="68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SOLUTION</a:t>
            </a:r>
            <a:endParaRPr dirty="0"/>
          </a:p>
        </p:txBody>
      </p:sp>
      <p:sp>
        <p:nvSpPr>
          <p:cNvPr id="175" name="Google Shape;175;p13"/>
          <p:cNvSpPr txBox="1">
            <a:spLocks noGrp="1"/>
          </p:cNvSpPr>
          <p:nvPr>
            <p:ph type="body" idx="1"/>
          </p:nvPr>
        </p:nvSpPr>
        <p:spPr>
          <a:xfrm>
            <a:off x="684094" y="1895341"/>
            <a:ext cx="6187175" cy="232554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1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/>
              <a:t>Using a soil moisture sensor to sense soil loosening.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/>
              <a:t>Using an accelerometer to sense the motion of rocks.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/>
              <a:t>Using an ultrasonic sensor to detect a landslide.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/>
              <a:t>Using a GSM module to send SMS alerts.</a:t>
            </a:r>
          </a:p>
        </p:txBody>
      </p:sp>
    </p:spTree>
    <p:extLst>
      <p:ext uri="{BB962C8B-B14F-4D97-AF65-F5344CB8AC3E}">
        <p14:creationId xmlns:p14="http://schemas.microsoft.com/office/powerpoint/2010/main" val="37507747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37" b="10415"/>
          <a:stretch/>
        </p:blipFill>
        <p:spPr>
          <a:xfrm>
            <a:off x="2296549" y="3005092"/>
            <a:ext cx="2222275" cy="177666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29" t="15480" r="14711" b="16191"/>
          <a:stretch/>
        </p:blipFill>
        <p:spPr>
          <a:xfrm rot="627587">
            <a:off x="2966359" y="262506"/>
            <a:ext cx="2035869" cy="202310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2585" y="1970104"/>
            <a:ext cx="2035270" cy="203527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4273" y="217790"/>
            <a:ext cx="1494351" cy="149435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641256" y="2137101"/>
            <a:ext cx="13200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GSM Module</a:t>
            </a:r>
            <a:endParaRPr lang="en-IN" b="1" dirty="0">
              <a:solidFill>
                <a:srgbClr val="0070C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590441" y="1517451"/>
            <a:ext cx="14191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Accelerometer </a:t>
            </a:r>
            <a:endParaRPr lang="en-IN" b="1" dirty="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157681" y="3721615"/>
            <a:ext cx="13200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Moisture Sensor</a:t>
            </a:r>
            <a:endParaRPr lang="en-IN" b="1" dirty="0">
              <a:solidFill>
                <a:srgbClr val="0070C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348086" y="4473981"/>
            <a:ext cx="13200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Arduino</a:t>
            </a:r>
            <a:endParaRPr lang="en-IN" b="1" dirty="0">
              <a:solidFill>
                <a:srgbClr val="0070C0"/>
              </a:solidFill>
            </a:endParaRPr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41801898"/>
              </p:ext>
            </p:extLst>
          </p:nvPr>
        </p:nvGraphicFramePr>
        <p:xfrm>
          <a:off x="455680" y="1258604"/>
          <a:ext cx="1840869" cy="18362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7" name="Bitmap Image" r:id="rId8" imgW="6095880" imgH="6095880" progId="Paint.Picture">
                  <p:embed/>
                </p:oleObj>
              </mc:Choice>
              <mc:Fallback>
                <p:oleObj name="Bitmap Image" r:id="rId8" imgW="6095880" imgH="609588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55680" y="1258604"/>
                        <a:ext cx="1840869" cy="183628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467766" y="2833283"/>
            <a:ext cx="13200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Ultrasonic Sensor</a:t>
            </a:r>
            <a:endParaRPr lang="en-IN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16857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5376397" y="495014"/>
            <a:ext cx="357510" cy="52251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Oval 7"/>
          <p:cNvSpPr/>
          <p:nvPr/>
        </p:nvSpPr>
        <p:spPr>
          <a:xfrm>
            <a:off x="5417648" y="570641"/>
            <a:ext cx="110003" cy="13750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Oval 8"/>
          <p:cNvSpPr/>
          <p:nvPr/>
        </p:nvSpPr>
        <p:spPr>
          <a:xfrm>
            <a:off x="5570048" y="723041"/>
            <a:ext cx="110003" cy="13750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Flowchart: Stored Data 9"/>
          <p:cNvSpPr/>
          <p:nvPr/>
        </p:nvSpPr>
        <p:spPr>
          <a:xfrm rot="5400000">
            <a:off x="4913181" y="696400"/>
            <a:ext cx="596422" cy="152400"/>
          </a:xfrm>
          <a:prstGeom prst="flowChartOnlineStorag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Block Arc 22"/>
          <p:cNvSpPr/>
          <p:nvPr/>
        </p:nvSpPr>
        <p:spPr>
          <a:xfrm rot="5400000">
            <a:off x="5751758" y="473766"/>
            <a:ext cx="324000" cy="180000"/>
          </a:xfrm>
          <a:prstGeom prst="blockArc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4" name="Block Arc 23"/>
          <p:cNvSpPr/>
          <p:nvPr/>
        </p:nvSpPr>
        <p:spPr>
          <a:xfrm rot="5400000">
            <a:off x="6109898" y="480641"/>
            <a:ext cx="324000" cy="180000"/>
          </a:xfrm>
          <a:prstGeom prst="blockArc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5" name="Block Arc 24"/>
          <p:cNvSpPr/>
          <p:nvPr/>
        </p:nvSpPr>
        <p:spPr>
          <a:xfrm rot="5400000">
            <a:off x="6502328" y="480641"/>
            <a:ext cx="324000" cy="180000"/>
          </a:xfrm>
          <a:prstGeom prst="blockArc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6" name="Block Arc 25"/>
          <p:cNvSpPr/>
          <p:nvPr/>
        </p:nvSpPr>
        <p:spPr>
          <a:xfrm rot="5400000">
            <a:off x="6894758" y="472276"/>
            <a:ext cx="324000" cy="180000"/>
          </a:xfrm>
          <a:prstGeom prst="blockArc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7" name="Block Arc 26"/>
          <p:cNvSpPr/>
          <p:nvPr/>
        </p:nvSpPr>
        <p:spPr>
          <a:xfrm rot="5400000">
            <a:off x="7287188" y="487516"/>
            <a:ext cx="324000" cy="180000"/>
          </a:xfrm>
          <a:prstGeom prst="blockArc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8" name="Block Arc 27"/>
          <p:cNvSpPr/>
          <p:nvPr/>
        </p:nvSpPr>
        <p:spPr>
          <a:xfrm rot="5400000">
            <a:off x="7645328" y="486026"/>
            <a:ext cx="324000" cy="180000"/>
          </a:xfrm>
          <a:prstGeom prst="blockArc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9" name="Block Arc 28"/>
          <p:cNvSpPr/>
          <p:nvPr/>
        </p:nvSpPr>
        <p:spPr>
          <a:xfrm rot="16200000" flipH="1">
            <a:off x="5803251" y="861782"/>
            <a:ext cx="324000" cy="180000"/>
          </a:xfrm>
          <a:prstGeom prst="blockArc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30" name="Block Arc 29"/>
          <p:cNvSpPr/>
          <p:nvPr/>
        </p:nvSpPr>
        <p:spPr>
          <a:xfrm rot="16200000" flipH="1">
            <a:off x="6159566" y="868657"/>
            <a:ext cx="324000" cy="180000"/>
          </a:xfrm>
          <a:prstGeom prst="blockArc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31" name="Block Arc 30"/>
          <p:cNvSpPr/>
          <p:nvPr/>
        </p:nvSpPr>
        <p:spPr>
          <a:xfrm rot="16200000" flipH="1">
            <a:off x="6559600" y="882407"/>
            <a:ext cx="324000" cy="180000"/>
          </a:xfrm>
          <a:prstGeom prst="blockArc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32" name="Block Arc 31"/>
          <p:cNvSpPr/>
          <p:nvPr/>
        </p:nvSpPr>
        <p:spPr>
          <a:xfrm rot="16200000" flipH="1">
            <a:off x="6989065" y="889282"/>
            <a:ext cx="324000" cy="180000"/>
          </a:xfrm>
          <a:prstGeom prst="blockArc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33" name="Block Arc 32"/>
          <p:cNvSpPr/>
          <p:nvPr/>
        </p:nvSpPr>
        <p:spPr>
          <a:xfrm rot="16200000" flipH="1">
            <a:off x="7386692" y="891292"/>
            <a:ext cx="324000" cy="180000"/>
          </a:xfrm>
          <a:prstGeom prst="blockArc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34" name="Block Arc 33"/>
          <p:cNvSpPr/>
          <p:nvPr/>
        </p:nvSpPr>
        <p:spPr>
          <a:xfrm rot="16200000" flipH="1">
            <a:off x="7760532" y="903032"/>
            <a:ext cx="324000" cy="180000"/>
          </a:xfrm>
          <a:prstGeom prst="blockArc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428501" y="178069"/>
            <a:ext cx="14191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Accelerometer </a:t>
            </a:r>
            <a:endParaRPr lang="en-IN" b="1" dirty="0">
              <a:solidFill>
                <a:srgbClr val="0070C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4726258" y="1037228"/>
            <a:ext cx="13200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Moisture Sensor</a:t>
            </a:r>
            <a:endParaRPr lang="en-IN" b="1" dirty="0">
              <a:solidFill>
                <a:schemeClr val="bg1"/>
              </a:solidFill>
            </a:endParaRPr>
          </a:p>
        </p:txBody>
      </p:sp>
      <p:sp>
        <p:nvSpPr>
          <p:cNvPr id="37" name="Rounded Rectangle 36"/>
          <p:cNvSpPr/>
          <p:nvPr/>
        </p:nvSpPr>
        <p:spPr>
          <a:xfrm>
            <a:off x="5376397" y="488139"/>
            <a:ext cx="357510" cy="52251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8" name="Flowchart: Stored Data 37"/>
          <p:cNvSpPr/>
          <p:nvPr/>
        </p:nvSpPr>
        <p:spPr>
          <a:xfrm rot="5400000">
            <a:off x="4913181" y="689525"/>
            <a:ext cx="596422" cy="152400"/>
          </a:xfrm>
          <a:prstGeom prst="flowChartOnlineStorag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9" name="TextBox 38"/>
          <p:cNvSpPr txBox="1"/>
          <p:nvPr/>
        </p:nvSpPr>
        <p:spPr>
          <a:xfrm>
            <a:off x="4428501" y="171194"/>
            <a:ext cx="14191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Accelerometer </a:t>
            </a:r>
            <a:endParaRPr lang="en-IN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04507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569613"/>
          </a:xfrm>
          <a:prstGeom prst="rect">
            <a:avLst/>
          </a:prstGeom>
        </p:spPr>
      </p:pic>
      <p:sp>
        <p:nvSpPr>
          <p:cNvPr id="3" name="Flowchart: Direct Access Storage 2"/>
          <p:cNvSpPr/>
          <p:nvPr/>
        </p:nvSpPr>
        <p:spPr>
          <a:xfrm>
            <a:off x="876300" y="3078480"/>
            <a:ext cx="411480" cy="571500"/>
          </a:xfrm>
          <a:prstGeom prst="flowChartMagneticDrum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Flowchart: Direct Access Storage 4"/>
          <p:cNvSpPr/>
          <p:nvPr/>
        </p:nvSpPr>
        <p:spPr>
          <a:xfrm>
            <a:off x="876300" y="3768090"/>
            <a:ext cx="411480" cy="571500"/>
          </a:xfrm>
          <a:prstGeom prst="flowChartMagneticDrum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Flowchart: Extract 3"/>
          <p:cNvSpPr/>
          <p:nvPr/>
        </p:nvSpPr>
        <p:spPr>
          <a:xfrm>
            <a:off x="664845" y="4339590"/>
            <a:ext cx="140970" cy="609600"/>
          </a:xfrm>
          <a:prstGeom prst="flowChartExtra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Rectangle 1"/>
          <p:cNvSpPr/>
          <p:nvPr/>
        </p:nvSpPr>
        <p:spPr>
          <a:xfrm>
            <a:off x="594360" y="3002280"/>
            <a:ext cx="281940" cy="14554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Block Arc 7"/>
          <p:cNvSpPr/>
          <p:nvPr/>
        </p:nvSpPr>
        <p:spPr>
          <a:xfrm rot="5400000">
            <a:off x="1333500" y="3230880"/>
            <a:ext cx="525780" cy="251460"/>
          </a:xfrm>
          <a:prstGeom prst="blockArc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9" name="Block Arc 8"/>
          <p:cNvSpPr/>
          <p:nvPr/>
        </p:nvSpPr>
        <p:spPr>
          <a:xfrm rot="5400000">
            <a:off x="1691640" y="3230880"/>
            <a:ext cx="525780" cy="251460"/>
          </a:xfrm>
          <a:prstGeom prst="blockArc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0" name="Block Arc 9"/>
          <p:cNvSpPr/>
          <p:nvPr/>
        </p:nvSpPr>
        <p:spPr>
          <a:xfrm rot="5400000">
            <a:off x="2084070" y="3230880"/>
            <a:ext cx="525780" cy="251460"/>
          </a:xfrm>
          <a:prstGeom prst="blockArc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1" name="Block Arc 10"/>
          <p:cNvSpPr/>
          <p:nvPr/>
        </p:nvSpPr>
        <p:spPr>
          <a:xfrm rot="5400000">
            <a:off x="2476500" y="3215640"/>
            <a:ext cx="525780" cy="251460"/>
          </a:xfrm>
          <a:prstGeom prst="blockArc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2" name="Block Arc 11"/>
          <p:cNvSpPr/>
          <p:nvPr/>
        </p:nvSpPr>
        <p:spPr>
          <a:xfrm rot="5400000">
            <a:off x="2868930" y="3230880"/>
            <a:ext cx="525780" cy="251460"/>
          </a:xfrm>
          <a:prstGeom prst="blockArc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3" name="Block Arc 12"/>
          <p:cNvSpPr/>
          <p:nvPr/>
        </p:nvSpPr>
        <p:spPr>
          <a:xfrm rot="5400000">
            <a:off x="3227070" y="3215640"/>
            <a:ext cx="525780" cy="251460"/>
          </a:xfrm>
          <a:prstGeom prst="blockArc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6" name="Block Arc 15"/>
          <p:cNvSpPr/>
          <p:nvPr/>
        </p:nvSpPr>
        <p:spPr>
          <a:xfrm rot="16200000" flipH="1">
            <a:off x="1356360" y="3905250"/>
            <a:ext cx="525780" cy="251460"/>
          </a:xfrm>
          <a:prstGeom prst="blockArc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7" name="Block Arc 16"/>
          <p:cNvSpPr/>
          <p:nvPr/>
        </p:nvSpPr>
        <p:spPr>
          <a:xfrm rot="16200000" flipH="1">
            <a:off x="1737360" y="3905250"/>
            <a:ext cx="525780" cy="251460"/>
          </a:xfrm>
          <a:prstGeom prst="blockArc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8" name="Block Arc 17"/>
          <p:cNvSpPr/>
          <p:nvPr/>
        </p:nvSpPr>
        <p:spPr>
          <a:xfrm rot="16200000" flipH="1">
            <a:off x="2141220" y="3905250"/>
            <a:ext cx="525780" cy="251460"/>
          </a:xfrm>
          <a:prstGeom prst="blockArc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9" name="Block Arc 18"/>
          <p:cNvSpPr/>
          <p:nvPr/>
        </p:nvSpPr>
        <p:spPr>
          <a:xfrm rot="16200000" flipH="1">
            <a:off x="2558415" y="3924300"/>
            <a:ext cx="525780" cy="251460"/>
          </a:xfrm>
          <a:prstGeom prst="blockArc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0" name="Block Arc 19"/>
          <p:cNvSpPr/>
          <p:nvPr/>
        </p:nvSpPr>
        <p:spPr>
          <a:xfrm rot="16200000" flipH="1">
            <a:off x="2994660" y="3905250"/>
            <a:ext cx="525780" cy="251460"/>
          </a:xfrm>
          <a:prstGeom prst="blockArc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1" name="Block Arc 20"/>
          <p:cNvSpPr/>
          <p:nvPr/>
        </p:nvSpPr>
        <p:spPr>
          <a:xfrm rot="16200000" flipH="1">
            <a:off x="3478530" y="3924300"/>
            <a:ext cx="525780" cy="251460"/>
          </a:xfrm>
          <a:prstGeom prst="blockArc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16282" y="2511445"/>
            <a:ext cx="13200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Ultrasonic Sensor</a:t>
            </a:r>
            <a:endParaRPr lang="en-IN" b="1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7101136"/>
      </p:ext>
    </p:extLst>
  </p:cSld>
  <p:clrMapOvr>
    <a:masterClrMapping/>
  </p:clrMapOvr>
</p:sld>
</file>

<file path=ppt/theme/theme1.xml><?xml version="1.0" encoding="utf-8"?>
<a:theme xmlns:a="http://schemas.openxmlformats.org/drawingml/2006/main" name="Wolsey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714</TotalTime>
  <Words>217</Words>
  <Application>Microsoft Office PowerPoint</Application>
  <PresentationFormat>On-screen Show (16:9)</PresentationFormat>
  <Paragraphs>47</Paragraphs>
  <Slides>13</Slides>
  <Notes>10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Roboto Condensed</vt:lpstr>
      <vt:lpstr>Oswald</vt:lpstr>
      <vt:lpstr>Wingdings</vt:lpstr>
      <vt:lpstr>Wolsey template</vt:lpstr>
      <vt:lpstr>Bitmap Image</vt:lpstr>
      <vt:lpstr>   SMART LANDSLIDE MONITORING SYSTEM  </vt:lpstr>
      <vt:lpstr>PROBLEM</vt:lpstr>
      <vt:lpstr>ALREADY EXISTING TECHNIQUES</vt:lpstr>
      <vt:lpstr>LANDSLIDE MONITORING</vt:lpstr>
      <vt:lpstr>IDEATION</vt:lpstr>
      <vt:lpstr>SOLUTION</vt:lpstr>
      <vt:lpstr>PowerPoint Presentation</vt:lpstr>
      <vt:lpstr>PowerPoint Presentation</vt:lpstr>
      <vt:lpstr>PowerPoint Presentation</vt:lpstr>
      <vt:lpstr>PowerPoint Presentation</vt:lpstr>
      <vt:lpstr>IMPLEMENTATION FEASIBILITY </vt:lpstr>
      <vt:lpstr>Prototype Model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LANDSLIDE MONITORING SYSTEM  SMART CITY</dc:title>
  <dc:creator>Varun XD</dc:creator>
  <cp:lastModifiedBy>Devansh Gupta</cp:lastModifiedBy>
  <cp:revision>44</cp:revision>
  <dcterms:modified xsi:type="dcterms:W3CDTF">2020-10-19T05:36:23Z</dcterms:modified>
</cp:coreProperties>
</file>